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1" r:id="rId16"/>
    <p:sldId id="270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AA9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2" d="100"/>
          <a:sy n="72" d="100"/>
        </p:scale>
        <p:origin x="240" y="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6/8/2023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7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80.png"/><Relationship Id="rId7" Type="http://schemas.openxmlformats.org/officeDocument/2006/relationships/image" Target="../media/image8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86.png"/><Relationship Id="rId7" Type="http://schemas.openxmlformats.org/officeDocument/2006/relationships/image" Target="../media/image9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10" Type="http://schemas.openxmlformats.org/officeDocument/2006/relationships/image" Target="../media/image93.png"/><Relationship Id="rId4" Type="http://schemas.openxmlformats.org/officeDocument/2006/relationships/image" Target="../media/image87.png"/><Relationship Id="rId9" Type="http://schemas.openxmlformats.org/officeDocument/2006/relationships/image" Target="../media/image9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7" Type="http://schemas.openxmlformats.org/officeDocument/2006/relationships/image" Target="../media/image9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6.png"/><Relationship Id="rId5" Type="http://schemas.openxmlformats.org/officeDocument/2006/relationships/image" Target="../media/image51.png"/><Relationship Id="rId4" Type="http://schemas.openxmlformats.org/officeDocument/2006/relationships/image" Target="../media/image9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0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3.png"/><Relationship Id="rId4" Type="http://schemas.openxmlformats.org/officeDocument/2006/relationships/image" Target="../media/image5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1.png"/><Relationship Id="rId4" Type="http://schemas.openxmlformats.org/officeDocument/2006/relationships/image" Target="../media/image10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0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3" Type="http://schemas.openxmlformats.org/officeDocument/2006/relationships/image" Target="../media/image110.png"/><Relationship Id="rId7" Type="http://schemas.openxmlformats.org/officeDocument/2006/relationships/image" Target="../media/image11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5" Type="http://schemas.openxmlformats.org/officeDocument/2006/relationships/image" Target="../media/image112.png"/><Relationship Id="rId4" Type="http://schemas.openxmlformats.org/officeDocument/2006/relationships/image" Target="../media/image111.png"/><Relationship Id="rId9" Type="http://schemas.openxmlformats.org/officeDocument/2006/relationships/image" Target="../media/image11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3" Type="http://schemas.openxmlformats.org/officeDocument/2006/relationships/image" Target="../media/image110.png"/><Relationship Id="rId7" Type="http://schemas.openxmlformats.org/officeDocument/2006/relationships/image" Target="../media/image11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18" Type="http://schemas.openxmlformats.org/officeDocument/2006/relationships/image" Target="../media/image20.png"/><Relationship Id="rId3" Type="http://schemas.openxmlformats.org/officeDocument/2006/relationships/image" Target="../media/image5.png"/><Relationship Id="rId21" Type="http://schemas.openxmlformats.org/officeDocument/2006/relationships/image" Target="../media/image23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17" Type="http://schemas.openxmlformats.org/officeDocument/2006/relationships/image" Target="../media/image19.png"/><Relationship Id="rId2" Type="http://schemas.openxmlformats.org/officeDocument/2006/relationships/image" Target="../media/image4.png"/><Relationship Id="rId16" Type="http://schemas.openxmlformats.org/officeDocument/2006/relationships/image" Target="../media/image18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10" Type="http://schemas.openxmlformats.org/officeDocument/2006/relationships/image" Target="../media/image12.png"/><Relationship Id="rId19" Type="http://schemas.openxmlformats.org/officeDocument/2006/relationships/image" Target="../media/image21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Relationship Id="rId22" Type="http://schemas.openxmlformats.org/officeDocument/2006/relationships/image" Target="../media/image2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3" Type="http://schemas.openxmlformats.org/officeDocument/2006/relationships/image" Target="../media/image110.png"/><Relationship Id="rId7" Type="http://schemas.openxmlformats.org/officeDocument/2006/relationships/image" Target="../media/image12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5" Type="http://schemas.openxmlformats.org/officeDocument/2006/relationships/image" Target="../media/image121.png"/><Relationship Id="rId4" Type="http://schemas.openxmlformats.org/officeDocument/2006/relationships/image" Target="../media/image120.png"/><Relationship Id="rId9" Type="http://schemas.openxmlformats.org/officeDocument/2006/relationships/image" Target="../media/image12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3" Type="http://schemas.openxmlformats.org/officeDocument/2006/relationships/image" Target="../media/image110.png"/><Relationship Id="rId7" Type="http://schemas.openxmlformats.org/officeDocument/2006/relationships/image" Target="../media/image12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5" Type="http://schemas.openxmlformats.org/officeDocument/2006/relationships/image" Target="../media/image126.png"/><Relationship Id="rId4" Type="http://schemas.openxmlformats.org/officeDocument/2006/relationships/image" Target="../media/image125.png"/><Relationship Id="rId9" Type="http://schemas.openxmlformats.org/officeDocument/2006/relationships/image" Target="../media/image1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3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png"/><Relationship Id="rId13" Type="http://schemas.openxmlformats.org/officeDocument/2006/relationships/image" Target="../media/image146.png"/><Relationship Id="rId18" Type="http://schemas.openxmlformats.org/officeDocument/2006/relationships/image" Target="../media/image151.png"/><Relationship Id="rId3" Type="http://schemas.openxmlformats.org/officeDocument/2006/relationships/image" Target="../media/image136.png"/><Relationship Id="rId21" Type="http://schemas.openxmlformats.org/officeDocument/2006/relationships/image" Target="../media/image154.png"/><Relationship Id="rId7" Type="http://schemas.openxmlformats.org/officeDocument/2006/relationships/image" Target="../media/image140.png"/><Relationship Id="rId12" Type="http://schemas.openxmlformats.org/officeDocument/2006/relationships/image" Target="../media/image145.png"/><Relationship Id="rId17" Type="http://schemas.openxmlformats.org/officeDocument/2006/relationships/image" Target="../media/image150.png"/><Relationship Id="rId2" Type="http://schemas.openxmlformats.org/officeDocument/2006/relationships/image" Target="../media/image4.png"/><Relationship Id="rId16" Type="http://schemas.openxmlformats.org/officeDocument/2006/relationships/image" Target="../media/image149.png"/><Relationship Id="rId20" Type="http://schemas.openxmlformats.org/officeDocument/2006/relationships/image" Target="../media/image15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9.png"/><Relationship Id="rId11" Type="http://schemas.openxmlformats.org/officeDocument/2006/relationships/image" Target="../media/image144.png"/><Relationship Id="rId5" Type="http://schemas.openxmlformats.org/officeDocument/2006/relationships/image" Target="../media/image138.png"/><Relationship Id="rId15" Type="http://schemas.openxmlformats.org/officeDocument/2006/relationships/image" Target="../media/image148.png"/><Relationship Id="rId23" Type="http://schemas.openxmlformats.org/officeDocument/2006/relationships/image" Target="../media/image156.png"/><Relationship Id="rId10" Type="http://schemas.openxmlformats.org/officeDocument/2006/relationships/image" Target="../media/image143.png"/><Relationship Id="rId19" Type="http://schemas.openxmlformats.org/officeDocument/2006/relationships/image" Target="../media/image152.png"/><Relationship Id="rId4" Type="http://schemas.openxmlformats.org/officeDocument/2006/relationships/image" Target="../media/image137.png"/><Relationship Id="rId9" Type="http://schemas.openxmlformats.org/officeDocument/2006/relationships/image" Target="../media/image142.png"/><Relationship Id="rId14" Type="http://schemas.openxmlformats.org/officeDocument/2006/relationships/image" Target="../media/image147.png"/><Relationship Id="rId22" Type="http://schemas.openxmlformats.org/officeDocument/2006/relationships/image" Target="../media/image155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1.png"/><Relationship Id="rId13" Type="http://schemas.openxmlformats.org/officeDocument/2006/relationships/image" Target="../media/image166.png"/><Relationship Id="rId3" Type="http://schemas.openxmlformats.org/officeDocument/2006/relationships/image" Target="../media/image158.png"/><Relationship Id="rId7" Type="http://schemas.openxmlformats.org/officeDocument/2006/relationships/image" Target="../media/image4.png"/><Relationship Id="rId12" Type="http://schemas.openxmlformats.org/officeDocument/2006/relationships/image" Target="../media/image165.png"/><Relationship Id="rId2" Type="http://schemas.openxmlformats.org/officeDocument/2006/relationships/image" Target="../media/image157.png"/><Relationship Id="rId16" Type="http://schemas.openxmlformats.org/officeDocument/2006/relationships/image" Target="../media/image16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11" Type="http://schemas.openxmlformats.org/officeDocument/2006/relationships/image" Target="../media/image164.png"/><Relationship Id="rId5" Type="http://schemas.openxmlformats.org/officeDocument/2006/relationships/image" Target="../media/image160.png"/><Relationship Id="rId15" Type="http://schemas.openxmlformats.org/officeDocument/2006/relationships/image" Target="../media/image168.png"/><Relationship Id="rId10" Type="http://schemas.openxmlformats.org/officeDocument/2006/relationships/image" Target="../media/image163.png"/><Relationship Id="rId4" Type="http://schemas.openxmlformats.org/officeDocument/2006/relationships/image" Target="../media/image159.png"/><Relationship Id="rId9" Type="http://schemas.openxmlformats.org/officeDocument/2006/relationships/image" Target="../media/image162.png"/><Relationship Id="rId14" Type="http://schemas.openxmlformats.org/officeDocument/2006/relationships/image" Target="../media/image16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2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2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8.png"/><Relationship Id="rId18" Type="http://schemas.openxmlformats.org/officeDocument/2006/relationships/image" Target="../media/image53.png"/><Relationship Id="rId3" Type="http://schemas.openxmlformats.org/officeDocument/2006/relationships/image" Target="../media/image39.png"/><Relationship Id="rId21" Type="http://schemas.openxmlformats.org/officeDocument/2006/relationships/image" Target="../media/image56.png"/><Relationship Id="rId7" Type="http://schemas.openxmlformats.org/officeDocument/2006/relationships/image" Target="../media/image42.png"/><Relationship Id="rId12" Type="http://schemas.openxmlformats.org/officeDocument/2006/relationships/image" Target="../media/image47.png"/><Relationship Id="rId17" Type="http://schemas.openxmlformats.org/officeDocument/2006/relationships/image" Target="../media/image52.png"/><Relationship Id="rId2" Type="http://schemas.openxmlformats.org/officeDocument/2006/relationships/image" Target="../media/image38.png"/><Relationship Id="rId16" Type="http://schemas.openxmlformats.org/officeDocument/2006/relationships/image" Target="../media/image51.png"/><Relationship Id="rId20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5" Type="http://schemas.openxmlformats.org/officeDocument/2006/relationships/image" Target="../media/image40.png"/><Relationship Id="rId15" Type="http://schemas.openxmlformats.org/officeDocument/2006/relationships/image" Target="../media/image50.png"/><Relationship Id="rId23" Type="http://schemas.openxmlformats.org/officeDocument/2006/relationships/image" Target="../media/image58.png"/><Relationship Id="rId10" Type="http://schemas.openxmlformats.org/officeDocument/2006/relationships/image" Target="../media/image45.png"/><Relationship Id="rId19" Type="http://schemas.openxmlformats.org/officeDocument/2006/relationships/image" Target="../media/image54.png"/><Relationship Id="rId4" Type="http://schemas.openxmlformats.org/officeDocument/2006/relationships/image" Target="../media/image4.png"/><Relationship Id="rId9" Type="http://schemas.openxmlformats.org/officeDocument/2006/relationships/image" Target="../media/image44.png"/><Relationship Id="rId14" Type="http://schemas.openxmlformats.org/officeDocument/2006/relationships/image" Target="../media/image49.png"/><Relationship Id="rId22" Type="http://schemas.openxmlformats.org/officeDocument/2006/relationships/image" Target="../media/image5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6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Relationship Id="rId9" Type="http://schemas.openxmlformats.org/officeDocument/2006/relationships/image" Target="../media/image7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34198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12890" y="3729986"/>
            <a:ext cx="14617572" cy="537001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19643" y="944430"/>
            <a:ext cx="15846429" cy="85593"/>
            <a:chOff x="1219643" y="944430"/>
            <a:chExt cx="15846429" cy="8559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219643" y="944430"/>
              <a:ext cx="15846429" cy="85593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31268" y="3226334"/>
            <a:ext cx="1223500" cy="93414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19643" y="9251316"/>
            <a:ext cx="15846429" cy="85593"/>
            <a:chOff x="1219643" y="9251316"/>
            <a:chExt cx="15846429" cy="8559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219643" y="9251316"/>
              <a:ext cx="15846429" cy="85593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043"/>
    </mc:Choice>
    <mc:Fallback xmlns="">
      <p:transition spd="slow" advTm="11043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34198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1795607" y="-62217"/>
            <a:ext cx="7472479" cy="685609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86318" y="6437870"/>
            <a:ext cx="5774272" cy="1641558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240785" y="6774071"/>
            <a:ext cx="3850697" cy="120251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19643" y="9251316"/>
            <a:ext cx="15846429" cy="85593"/>
            <a:chOff x="1219643" y="9251316"/>
            <a:chExt cx="15846429" cy="8559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1219643" y="9251316"/>
              <a:ext cx="15846429" cy="8559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19643" y="944430"/>
            <a:ext cx="15846429" cy="85593"/>
            <a:chOff x="1219643" y="944430"/>
            <a:chExt cx="15846429" cy="8559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1219643" y="944430"/>
              <a:ext cx="15846429" cy="85593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862"/>
    </mc:Choice>
    <mc:Fallback xmlns="">
      <p:transition spd="slow" advTm="11862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19643" y="944430"/>
            <a:ext cx="15846429" cy="85593"/>
            <a:chOff x="1219643" y="944430"/>
            <a:chExt cx="15846429" cy="855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219643" y="944430"/>
              <a:ext cx="15846429" cy="8559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19643" y="9251316"/>
            <a:ext cx="15846429" cy="85593"/>
            <a:chOff x="1219643" y="9251316"/>
            <a:chExt cx="15846429" cy="8559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219643" y="9251316"/>
              <a:ext cx="15846429" cy="8559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53047" y="1652323"/>
            <a:ext cx="5354839" cy="120915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920595" y="1337329"/>
            <a:ext cx="10191266" cy="299087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571699" y="3616137"/>
            <a:ext cx="15494372" cy="85593"/>
            <a:chOff x="1571699" y="3616137"/>
            <a:chExt cx="15494372" cy="8559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71699" y="3616137"/>
              <a:ext cx="15494372" cy="8559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369093" y="3938340"/>
            <a:ext cx="11390038" cy="5025854"/>
            <a:chOff x="6369093" y="3938340"/>
            <a:chExt cx="11390038" cy="502585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369093" y="3938340"/>
              <a:ext cx="11390038" cy="502585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19643" y="3938340"/>
            <a:ext cx="4564020" cy="4557628"/>
            <a:chOff x="1219643" y="3938340"/>
            <a:chExt cx="4564020" cy="455762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19643" y="3938340"/>
              <a:ext cx="4564020" cy="4557628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42428" y="8583484"/>
            <a:ext cx="4162970" cy="49862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1398"/>
    </mc:Choice>
    <mc:Fallback xmlns="">
      <p:transition spd="slow" advTm="51398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19643" y="944430"/>
            <a:ext cx="15846429" cy="85593"/>
            <a:chOff x="1219643" y="944430"/>
            <a:chExt cx="15846429" cy="855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219643" y="944430"/>
              <a:ext cx="15846429" cy="8559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19643" y="9689411"/>
            <a:ext cx="15846429" cy="85593"/>
            <a:chOff x="1219643" y="9689411"/>
            <a:chExt cx="15846429" cy="8559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219643" y="9689411"/>
              <a:ext cx="15846429" cy="8559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10185" y="1331522"/>
            <a:ext cx="4838744" cy="120915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05199" y="2667950"/>
            <a:ext cx="7276190" cy="85593"/>
            <a:chOff x="1105199" y="2667950"/>
            <a:chExt cx="7276190" cy="8559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05199" y="2667950"/>
              <a:ext cx="7276190" cy="85593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72025" y="2813422"/>
            <a:ext cx="1598301" cy="58935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142857" y="2667950"/>
            <a:ext cx="7276190" cy="85593"/>
            <a:chOff x="9142857" y="2667950"/>
            <a:chExt cx="7276190" cy="8559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42857" y="2667950"/>
              <a:ext cx="7276190" cy="85593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095239" y="2813422"/>
            <a:ext cx="1865862" cy="589358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086114" y="7252521"/>
            <a:ext cx="5099955" cy="78826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843019" y="3660027"/>
            <a:ext cx="7800550" cy="3656943"/>
            <a:chOff x="843019" y="3660027"/>
            <a:chExt cx="7800550" cy="365694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43019" y="3660027"/>
              <a:ext cx="7800550" cy="365694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142857" y="3564788"/>
            <a:ext cx="7294800" cy="5874642"/>
            <a:chOff x="9142857" y="3564788"/>
            <a:chExt cx="7294800" cy="5874642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142857" y="3564788"/>
              <a:ext cx="7294800" cy="5874642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72025" y="7936372"/>
            <a:ext cx="7421786" cy="16330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033"/>
    </mc:Choice>
    <mc:Fallback xmlns="">
      <p:transition spd="slow" advTm="40033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19643" y="944430"/>
            <a:ext cx="15846429" cy="85593"/>
            <a:chOff x="1219643" y="944430"/>
            <a:chExt cx="15846429" cy="855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219643" y="944430"/>
              <a:ext cx="15846429" cy="8559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19643" y="9251316"/>
            <a:ext cx="15846429" cy="85593"/>
            <a:chOff x="1219643" y="9251316"/>
            <a:chExt cx="15846429" cy="8559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219643" y="9251316"/>
              <a:ext cx="15846429" cy="8559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05360" y="1433892"/>
            <a:ext cx="4892627" cy="127400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96098" y="5047621"/>
            <a:ext cx="5129038" cy="358367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480607" y="5100061"/>
            <a:ext cx="7010094" cy="85593"/>
            <a:chOff x="2480607" y="5100061"/>
            <a:chExt cx="7010094" cy="8559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2480607" y="5100061"/>
              <a:ext cx="7010094" cy="8559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281232" y="1293365"/>
            <a:ext cx="11457618" cy="7698983"/>
            <a:chOff x="6281232" y="1293365"/>
            <a:chExt cx="11457618" cy="769898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281232" y="1293365"/>
              <a:ext cx="11457618" cy="7698983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38485" y="2797239"/>
            <a:ext cx="4189377" cy="12124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345"/>
    </mc:Choice>
    <mc:Fallback xmlns="">
      <p:transition spd="slow" advTm="53345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3AA9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1795607" y="-58553"/>
            <a:ext cx="7803084" cy="683368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86318" y="6443889"/>
            <a:ext cx="6865663" cy="1654310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637452" y="7772474"/>
            <a:ext cx="4675335" cy="118935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19643" y="9251316"/>
            <a:ext cx="15846429" cy="85593"/>
            <a:chOff x="1219643" y="9251316"/>
            <a:chExt cx="15846429" cy="8559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1219643" y="9251316"/>
              <a:ext cx="15846429" cy="8559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19643" y="944430"/>
            <a:ext cx="15846429" cy="85593"/>
            <a:chOff x="1219643" y="944430"/>
            <a:chExt cx="15846429" cy="8559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1219643" y="944430"/>
              <a:ext cx="15846429" cy="85593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081"/>
    </mc:Choice>
    <mc:Fallback xmlns="">
      <p:transition spd="slow" advTm="11081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478543" y="1029114"/>
            <a:ext cx="4551903" cy="208415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493756" y="3799160"/>
            <a:ext cx="4677029" cy="426389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786940" y="5309585"/>
            <a:ext cx="7010094" cy="85593"/>
            <a:chOff x="9786940" y="5309585"/>
            <a:chExt cx="7010094" cy="85593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9786940" y="5309585"/>
              <a:ext cx="7010094" cy="8559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85124" y="638175"/>
            <a:ext cx="12964066" cy="9428412"/>
            <a:chOff x="285124" y="638175"/>
            <a:chExt cx="12964066" cy="9428412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85124" y="638175"/>
              <a:ext cx="12964066" cy="9428412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507"/>
    </mc:Choice>
    <mc:Fallback xmlns="">
      <p:transition spd="slow" advTm="38507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81556" y="1137627"/>
            <a:ext cx="4372149" cy="145209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29174" y="4155797"/>
            <a:ext cx="3956239" cy="368923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873608" y="137504"/>
            <a:ext cx="11857831" cy="10010707"/>
            <a:chOff x="5873608" y="137504"/>
            <a:chExt cx="11857831" cy="10010707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73608" y="137504"/>
              <a:ext cx="11857831" cy="1001070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44691" y="5100061"/>
            <a:ext cx="7010094" cy="85593"/>
            <a:chOff x="1744691" y="5100061"/>
            <a:chExt cx="7010094" cy="8559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1744691" y="5100061"/>
              <a:ext cx="7010094" cy="85593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91"/>
    </mc:Choice>
    <mc:Fallback xmlns="">
      <p:transition spd="slow" advTm="10091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34198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1795607" y="-58553"/>
            <a:ext cx="7604722" cy="683368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86318" y="6446127"/>
            <a:ext cx="3292473" cy="1452225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452023" y="7147903"/>
            <a:ext cx="5551116" cy="62366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19643" y="9251316"/>
            <a:ext cx="15846429" cy="85593"/>
            <a:chOff x="1219643" y="9251316"/>
            <a:chExt cx="15846429" cy="8559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1219643" y="9251316"/>
              <a:ext cx="15846429" cy="8559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19643" y="944430"/>
            <a:ext cx="15846429" cy="85593"/>
            <a:chOff x="1219643" y="944430"/>
            <a:chExt cx="15846429" cy="8559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1219643" y="944430"/>
              <a:ext cx="15846429" cy="85593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884"/>
    </mc:Choice>
    <mc:Fallback xmlns="">
      <p:transition spd="slow" advTm="8884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19643" y="944430"/>
            <a:ext cx="15846429" cy="85593"/>
            <a:chOff x="1219643" y="944430"/>
            <a:chExt cx="15846429" cy="855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219643" y="944430"/>
              <a:ext cx="15846429" cy="8559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19643" y="9251316"/>
            <a:ext cx="15846429" cy="85593"/>
            <a:chOff x="1219643" y="9251316"/>
            <a:chExt cx="15846429" cy="8559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219643" y="9251316"/>
              <a:ext cx="15846429" cy="8559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82589" y="1181386"/>
            <a:ext cx="1958234" cy="85463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67269" y="2824130"/>
            <a:ext cx="2566543" cy="107394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23902" y="4610315"/>
            <a:ext cx="1728527" cy="136746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44757" y="5100061"/>
            <a:ext cx="7010094" cy="85593"/>
            <a:chOff x="444757" y="5100061"/>
            <a:chExt cx="7010094" cy="8559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444757" y="5100061"/>
              <a:ext cx="7010094" cy="8559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367056" y="1436982"/>
            <a:ext cx="3565146" cy="7411751"/>
            <a:chOff x="4367056" y="1436982"/>
            <a:chExt cx="3565146" cy="741175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367056" y="1436982"/>
              <a:ext cx="3565146" cy="741175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443089" y="1436982"/>
            <a:ext cx="3564699" cy="7411751"/>
            <a:chOff x="8443089" y="1436982"/>
            <a:chExt cx="3564699" cy="741175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443089" y="1436982"/>
              <a:ext cx="3564699" cy="741175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680057" y="1436982"/>
            <a:ext cx="3565146" cy="7411751"/>
            <a:chOff x="12680057" y="1436982"/>
            <a:chExt cx="3565146" cy="741175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680057" y="1436982"/>
              <a:ext cx="3565146" cy="7411751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909"/>
    </mc:Choice>
    <mc:Fallback xmlns="">
      <p:transition spd="slow" advTm="23909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19643" y="944430"/>
            <a:ext cx="15846429" cy="85593"/>
            <a:chOff x="1219643" y="944430"/>
            <a:chExt cx="15846429" cy="855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219643" y="944430"/>
              <a:ext cx="15846429" cy="8559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19643" y="9251316"/>
            <a:ext cx="15846429" cy="85593"/>
            <a:chOff x="1219643" y="9251316"/>
            <a:chExt cx="15846429" cy="8559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219643" y="9251316"/>
              <a:ext cx="15846429" cy="8559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82589" y="1181386"/>
            <a:ext cx="1958234" cy="85463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67269" y="2398356"/>
            <a:ext cx="2060562" cy="177772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23902" y="4750407"/>
            <a:ext cx="1919670" cy="173482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44757" y="5100061"/>
            <a:ext cx="7010094" cy="85593"/>
            <a:chOff x="444757" y="5100061"/>
            <a:chExt cx="7010094" cy="8559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444757" y="5100061"/>
              <a:ext cx="7010094" cy="8559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802241" y="1637810"/>
            <a:ext cx="6171429" cy="4163432"/>
            <a:chOff x="4802241" y="1637810"/>
            <a:chExt cx="6171429" cy="416343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802241" y="1637810"/>
              <a:ext cx="6171429" cy="416343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337229" y="3028808"/>
            <a:ext cx="9765878" cy="5959405"/>
            <a:chOff x="6337229" y="3028808"/>
            <a:chExt cx="9765878" cy="595940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337229" y="3028808"/>
              <a:ext cx="9765878" cy="5959405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270"/>
    </mc:Choice>
    <mc:Fallback xmlns="">
      <p:transition spd="slow" advTm="3527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19643" y="9251316"/>
            <a:ext cx="15846429" cy="85593"/>
            <a:chOff x="1219643" y="9251316"/>
            <a:chExt cx="15846429" cy="855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219643" y="9251316"/>
              <a:ext cx="15846429" cy="8559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19643" y="944430"/>
            <a:ext cx="15846429" cy="85593"/>
            <a:chOff x="1219643" y="944430"/>
            <a:chExt cx="15846429" cy="8559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219643" y="944430"/>
              <a:ext cx="15846429" cy="8559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57742" y="2904602"/>
            <a:ext cx="1624660" cy="172908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63771" y="3224972"/>
            <a:ext cx="1914220" cy="117124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57742" y="5776497"/>
            <a:ext cx="1919898" cy="1729089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628914" y="6334190"/>
            <a:ext cx="3298858" cy="79415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584168" y="4391644"/>
            <a:ext cx="2798787" cy="76603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641306" y="7067925"/>
            <a:ext cx="2577549" cy="746987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748981" y="2904602"/>
            <a:ext cx="1872279" cy="1729089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255019" y="3460266"/>
            <a:ext cx="2791544" cy="746535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748981" y="5776497"/>
            <a:ext cx="1862755" cy="1729089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312162" y="6332162"/>
            <a:ext cx="1583468" cy="698916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275410" y="4414048"/>
            <a:ext cx="2545739" cy="766035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8342771" y="7068619"/>
            <a:ext cx="3305201" cy="750905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2430697" y="2904602"/>
            <a:ext cx="1834184" cy="1729089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3936752" y="3460266"/>
            <a:ext cx="2777878" cy="784630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2430697" y="5776497"/>
            <a:ext cx="1910374" cy="1729089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3936731" y="6329364"/>
            <a:ext cx="2902934" cy="857544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3966646" y="4414053"/>
            <a:ext cx="1770244" cy="766035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3966646" y="7171257"/>
            <a:ext cx="3200006" cy="83166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19643" y="2200095"/>
            <a:ext cx="15846429" cy="85593"/>
            <a:chOff x="1219643" y="2200095"/>
            <a:chExt cx="15846429" cy="85593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 rot="-10800000">
              <a:off x="1219643" y="2200095"/>
              <a:ext cx="15846429" cy="85593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094695" y="905071"/>
            <a:ext cx="4241649" cy="13572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675"/>
    </mc:Choice>
    <mc:Fallback xmlns="">
      <p:transition spd="slow" advTm="5675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19643" y="944430"/>
            <a:ext cx="15846429" cy="85593"/>
            <a:chOff x="1219643" y="944430"/>
            <a:chExt cx="15846429" cy="855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219643" y="944430"/>
              <a:ext cx="15846429" cy="8559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19643" y="9251316"/>
            <a:ext cx="15846429" cy="85593"/>
            <a:chOff x="1219643" y="9251316"/>
            <a:chExt cx="15846429" cy="8559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219643" y="9251316"/>
              <a:ext cx="15846429" cy="8559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82589" y="1181386"/>
            <a:ext cx="1958234" cy="85463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67269" y="2398355"/>
            <a:ext cx="1687314" cy="197746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23902" y="5104254"/>
            <a:ext cx="1857660" cy="218840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44757" y="5100061"/>
            <a:ext cx="7010094" cy="85593"/>
            <a:chOff x="444757" y="5100061"/>
            <a:chExt cx="7010094" cy="8559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444757" y="5100061"/>
              <a:ext cx="7010094" cy="8559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770418" y="1543683"/>
            <a:ext cx="3558692" cy="7405927"/>
            <a:chOff x="4770418" y="1543683"/>
            <a:chExt cx="3558692" cy="740592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770418" y="1543683"/>
              <a:ext cx="3558692" cy="740592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142857" y="1543683"/>
            <a:ext cx="3558222" cy="7405927"/>
            <a:chOff x="9142857" y="1543683"/>
            <a:chExt cx="3558222" cy="740592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142857" y="1543683"/>
              <a:ext cx="3558222" cy="740592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540014" y="1449556"/>
            <a:ext cx="3548466" cy="7386603"/>
            <a:chOff x="13540014" y="1449556"/>
            <a:chExt cx="3548466" cy="738660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540014" y="1449556"/>
              <a:ext cx="3548466" cy="7386603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412"/>
    </mc:Choice>
    <mc:Fallback xmlns="">
      <p:transition spd="slow" advTm="34412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19643" y="944430"/>
            <a:ext cx="15846429" cy="85593"/>
            <a:chOff x="1219643" y="944430"/>
            <a:chExt cx="15846429" cy="855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219643" y="944430"/>
              <a:ext cx="15846429" cy="8559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19643" y="9251316"/>
            <a:ext cx="15846429" cy="85593"/>
            <a:chOff x="1219643" y="9251316"/>
            <a:chExt cx="15846429" cy="8559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219643" y="9251316"/>
              <a:ext cx="15846429" cy="8559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82589" y="1181386"/>
            <a:ext cx="1958234" cy="85463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99200" y="2143124"/>
            <a:ext cx="2540457" cy="318528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44387" y="5992305"/>
            <a:ext cx="2249964" cy="115197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44757" y="5100061"/>
            <a:ext cx="7010094" cy="85593"/>
            <a:chOff x="444757" y="5100061"/>
            <a:chExt cx="7010094" cy="8559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444757" y="5100061"/>
              <a:ext cx="7010094" cy="8559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613555" y="1517528"/>
            <a:ext cx="3493603" cy="7250658"/>
            <a:chOff x="4613555" y="1517528"/>
            <a:chExt cx="3493603" cy="725065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613555" y="1517528"/>
              <a:ext cx="3493603" cy="725065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913881" y="1517528"/>
            <a:ext cx="3493603" cy="7250658"/>
            <a:chOff x="8913881" y="1517528"/>
            <a:chExt cx="3493603" cy="725065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913881" y="1517528"/>
              <a:ext cx="3493603" cy="725065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236615" y="1472710"/>
            <a:ext cx="3509216" cy="7295476"/>
            <a:chOff x="13236615" y="1472710"/>
            <a:chExt cx="3509216" cy="729547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236615" y="1472710"/>
              <a:ext cx="3509216" cy="7295476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079"/>
    </mc:Choice>
    <mc:Fallback xmlns="">
      <p:transition spd="slow" advTm="41079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19643" y="944430"/>
            <a:ext cx="15846429" cy="85593"/>
            <a:chOff x="1219643" y="944430"/>
            <a:chExt cx="15846429" cy="855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219643" y="944430"/>
              <a:ext cx="15846429" cy="8559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19643" y="9251316"/>
            <a:ext cx="15846429" cy="85593"/>
            <a:chOff x="1219643" y="9251316"/>
            <a:chExt cx="15846429" cy="8559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219643" y="9251316"/>
              <a:ext cx="15846429" cy="8559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52735" y="1775853"/>
            <a:ext cx="4705714" cy="347959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51148" y="5879930"/>
            <a:ext cx="3572120" cy="103209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300090" y="1313602"/>
            <a:ext cx="4271429" cy="759598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961"/>
    </mc:Choice>
    <mc:Fallback xmlns="">
      <p:transition spd="slow" advTm="11961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3AA9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1795607" y="-147329"/>
            <a:ext cx="7736970" cy="683368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86318" y="6443889"/>
            <a:ext cx="6027168" cy="1492406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408770" y="6775131"/>
            <a:ext cx="5193430" cy="120250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19643" y="9251316"/>
            <a:ext cx="15846429" cy="85593"/>
            <a:chOff x="1219643" y="9251316"/>
            <a:chExt cx="15846429" cy="8559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1219643" y="9251316"/>
              <a:ext cx="15846429" cy="8559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19643" y="944430"/>
            <a:ext cx="15846429" cy="85593"/>
            <a:chOff x="1219643" y="944430"/>
            <a:chExt cx="15846429" cy="8559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1219643" y="944430"/>
              <a:ext cx="15846429" cy="85593"/>
            </a:xfrm>
            <a:prstGeom prst="rect">
              <a:avLst/>
            </a:prstGeom>
          </p:spPr>
        </p:pic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id="{4079705A-B74B-7CC6-E729-632EDFF327A5}"/>
              </a:ext>
            </a:extLst>
          </p:cNvPr>
          <p:cNvSpPr/>
          <p:nvPr/>
        </p:nvSpPr>
        <p:spPr>
          <a:xfrm>
            <a:off x="16230600" y="7376384"/>
            <a:ext cx="381000" cy="559911"/>
          </a:xfrm>
          <a:prstGeom prst="rect">
            <a:avLst/>
          </a:prstGeom>
          <a:solidFill>
            <a:srgbClr val="3AA9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753"/>
    </mc:Choice>
    <mc:Fallback xmlns="">
      <p:transition spd="slow" advTm="11753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19643" y="944430"/>
            <a:ext cx="15846429" cy="85593"/>
            <a:chOff x="1219643" y="944430"/>
            <a:chExt cx="15846429" cy="855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219643" y="944430"/>
              <a:ext cx="15846429" cy="8559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19643" y="9251316"/>
            <a:ext cx="15846429" cy="85593"/>
            <a:chOff x="1219643" y="9251316"/>
            <a:chExt cx="15846429" cy="8559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219643" y="9251316"/>
              <a:ext cx="15846429" cy="8559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91071" y="5677616"/>
            <a:ext cx="3998810" cy="85593"/>
            <a:chOff x="1591071" y="5677616"/>
            <a:chExt cx="3998810" cy="8559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591071" y="5677616"/>
              <a:ext cx="3998810" cy="85593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546253" y="1640288"/>
            <a:ext cx="6156668" cy="1456897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27648" y="1437436"/>
            <a:ext cx="2854673" cy="135092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324405" y="5677616"/>
            <a:ext cx="4341667" cy="85593"/>
            <a:chOff x="6324405" y="5677616"/>
            <a:chExt cx="4341667" cy="8559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6324405" y="5677616"/>
              <a:ext cx="4341667" cy="8559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219643" y="5677616"/>
            <a:ext cx="5484524" cy="85593"/>
            <a:chOff x="11219643" y="5677616"/>
            <a:chExt cx="5484524" cy="8559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0800000">
              <a:off x="11219643" y="5677616"/>
              <a:ext cx="5484524" cy="85593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527173" y="5086668"/>
            <a:ext cx="2836490" cy="625766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552977" y="5993004"/>
            <a:ext cx="4112301" cy="2776825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267268" y="5086668"/>
            <a:ext cx="3899109" cy="625766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162478" y="5086668"/>
            <a:ext cx="2824185" cy="625766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882201" y="3078487"/>
            <a:ext cx="4173454" cy="117500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4374247" y="1596604"/>
            <a:ext cx="3171225" cy="1906073"/>
            <a:chOff x="4374247" y="1596604"/>
            <a:chExt cx="3171225" cy="1906073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900000">
              <a:off x="4374247" y="1596604"/>
              <a:ext cx="3171225" cy="1906073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850268" y="2398544"/>
            <a:ext cx="3759957" cy="625766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2077762" y="3235653"/>
            <a:ext cx="5047204" cy="1378623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925867" y="3700423"/>
            <a:ext cx="2379987" cy="730273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2710300" y="4216999"/>
            <a:ext cx="1163117" cy="1136778"/>
            <a:chOff x="2710300" y="4216999"/>
            <a:chExt cx="1163117" cy="1136778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5400000">
              <a:off x="2710300" y="4216999"/>
              <a:ext cx="1163117" cy="113677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332306" y="1149383"/>
            <a:ext cx="3468721" cy="1619433"/>
            <a:chOff x="1332306" y="1149383"/>
            <a:chExt cx="3468721" cy="1619433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332306" y="1149383"/>
              <a:ext cx="3468721" cy="161943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650983" y="3680710"/>
            <a:ext cx="3348420" cy="680406"/>
            <a:chOff x="1650983" y="3680710"/>
            <a:chExt cx="3348420" cy="680406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650983" y="3680710"/>
              <a:ext cx="3348420" cy="68040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2927163" y="3658301"/>
            <a:ext cx="3382992" cy="263950"/>
            <a:chOff x="12927163" y="3658301"/>
            <a:chExt cx="3382992" cy="263950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2927163" y="3658301"/>
              <a:ext cx="3382992" cy="263950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2169123" y="4336409"/>
            <a:ext cx="4931168" cy="263950"/>
            <a:chOff x="12169123" y="4336409"/>
            <a:chExt cx="4931168" cy="263950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2169123" y="4336409"/>
              <a:ext cx="4931168" cy="263950"/>
            </a:xfrm>
            <a:prstGeom prst="rect">
              <a:avLst/>
            </a:prstGeom>
          </p:spPr>
        </p:pic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6457744" y="5993001"/>
            <a:ext cx="4125301" cy="2776825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1181549" y="6381883"/>
            <a:ext cx="5605034" cy="199558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9499"/>
    </mc:Choice>
    <mc:Fallback xmlns="">
      <p:transition spd="slow" advTm="109499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169965" y="3754645"/>
            <a:ext cx="2752109" cy="2147776"/>
            <a:chOff x="10169965" y="3754645"/>
            <a:chExt cx="2752109" cy="214777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169965" y="3754645"/>
              <a:ext cx="2752109" cy="214777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108213" y="3754645"/>
            <a:ext cx="2752109" cy="2147776"/>
            <a:chOff x="7108213" y="3754645"/>
            <a:chExt cx="2752109" cy="214777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108213" y="3754645"/>
              <a:ext cx="2752109" cy="214777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53047" y="1652323"/>
            <a:ext cx="4308211" cy="195284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97296" y="3689436"/>
            <a:ext cx="3829816" cy="80646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480607" y="5100061"/>
            <a:ext cx="7010094" cy="85593"/>
            <a:chOff x="2480607" y="5100061"/>
            <a:chExt cx="7010094" cy="8559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2480607" y="5100061"/>
              <a:ext cx="7010094" cy="8559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19643" y="944430"/>
            <a:ext cx="15846429" cy="85593"/>
            <a:chOff x="1219643" y="944430"/>
            <a:chExt cx="15846429" cy="8559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0800000">
              <a:off x="1219643" y="944430"/>
              <a:ext cx="15846429" cy="8559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19643" y="9251316"/>
            <a:ext cx="15846429" cy="85593"/>
            <a:chOff x="1219643" y="9251316"/>
            <a:chExt cx="15846429" cy="8559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0800000">
              <a:off x="1219643" y="9251316"/>
              <a:ext cx="15846429" cy="85593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054878" y="6249535"/>
            <a:ext cx="1955652" cy="599890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528220" y="4678001"/>
            <a:ext cx="4016616" cy="3874035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116668" y="6249535"/>
            <a:ext cx="2008423" cy="599890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412506" y="6268582"/>
            <a:ext cx="2242395" cy="599890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995610" y="7097475"/>
            <a:ext cx="2804423" cy="811795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135680" y="7098487"/>
            <a:ext cx="2680663" cy="798597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480729" y="7003248"/>
            <a:ext cx="2833863" cy="1560930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6974883" y="1628451"/>
            <a:ext cx="5315025" cy="1452091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3515013" y="3754645"/>
            <a:ext cx="2156957" cy="2018936"/>
            <a:chOff x="13515013" y="3754645"/>
            <a:chExt cx="2156957" cy="2018936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3515013" y="3754645"/>
              <a:ext cx="2156957" cy="2018936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7422"/>
    </mc:Choice>
    <mc:Fallback xmlns="">
      <p:transition spd="slow" advTm="107422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34198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40357" y="1945834"/>
            <a:ext cx="9891573" cy="449665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12891" y="4461996"/>
            <a:ext cx="9400749" cy="332092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19643" y="944430"/>
            <a:ext cx="15846429" cy="85593"/>
            <a:chOff x="1219643" y="944430"/>
            <a:chExt cx="15846429" cy="85593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219643" y="944430"/>
              <a:ext cx="15846429" cy="85593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31268" y="4061239"/>
            <a:ext cx="2388081" cy="95655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19643" y="9251316"/>
            <a:ext cx="15846429" cy="85593"/>
            <a:chOff x="1219643" y="9251316"/>
            <a:chExt cx="15846429" cy="8559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219643" y="9251316"/>
              <a:ext cx="15846429" cy="85593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238"/>
    </mc:Choice>
    <mc:Fallback xmlns="">
      <p:transition spd="slow" advTm="8238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34198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1795607" y="-62217"/>
            <a:ext cx="6612917" cy="685609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86318" y="6446127"/>
            <a:ext cx="7173711" cy="1547701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136595" y="6774071"/>
            <a:ext cx="4964859" cy="120251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19643" y="9251316"/>
            <a:ext cx="15846429" cy="85593"/>
            <a:chOff x="1219643" y="9251316"/>
            <a:chExt cx="15846429" cy="8559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1219643" y="9251316"/>
              <a:ext cx="15846429" cy="8559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19643" y="944430"/>
            <a:ext cx="15846429" cy="85593"/>
            <a:chOff x="1219643" y="944430"/>
            <a:chExt cx="15846429" cy="8559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1219643" y="944430"/>
              <a:ext cx="15846429" cy="85593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478"/>
    </mc:Choice>
    <mc:Fallback xmlns="">
      <p:transition spd="slow" advTm="10478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19643" y="944430"/>
            <a:ext cx="15846429" cy="85593"/>
            <a:chOff x="1219643" y="944430"/>
            <a:chExt cx="15846429" cy="855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219643" y="944430"/>
              <a:ext cx="15846429" cy="8559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19643" y="9251316"/>
            <a:ext cx="15846429" cy="85593"/>
            <a:chOff x="1219643" y="9251316"/>
            <a:chExt cx="15846429" cy="8559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219643" y="9251316"/>
              <a:ext cx="15846429" cy="8559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62571" y="1652323"/>
            <a:ext cx="7602468" cy="122820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43680" y="2990321"/>
            <a:ext cx="1633861" cy="81023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581223" y="3729741"/>
            <a:ext cx="7009524" cy="85593"/>
            <a:chOff x="1581223" y="3729741"/>
            <a:chExt cx="7009524" cy="8559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81223" y="3729741"/>
              <a:ext cx="7009524" cy="85593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634287" y="3035139"/>
            <a:ext cx="1598147" cy="81023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695238" y="3729741"/>
            <a:ext cx="7009524" cy="85593"/>
            <a:chOff x="9695238" y="3729741"/>
            <a:chExt cx="7009524" cy="8559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695238" y="3729741"/>
              <a:ext cx="7009524" cy="85593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976284" y="4008617"/>
            <a:ext cx="5678254" cy="424492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812382" y="4002906"/>
            <a:ext cx="1766624" cy="46946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0436919" y="5765330"/>
            <a:ext cx="5271765" cy="338464"/>
            <a:chOff x="10436919" y="5765330"/>
            <a:chExt cx="5271765" cy="33846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436919" y="5765330"/>
              <a:ext cx="5271765" cy="33846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012474" y="4612793"/>
            <a:ext cx="6369255" cy="4310506"/>
            <a:chOff x="2012474" y="4612793"/>
            <a:chExt cx="6369255" cy="4310506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012474" y="4612793"/>
              <a:ext cx="6369255" cy="4310506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519754" y="4517509"/>
            <a:ext cx="6814765" cy="1759479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1963207" y="6103794"/>
            <a:ext cx="2764196" cy="3051808"/>
            <a:chOff x="11963207" y="6103794"/>
            <a:chExt cx="2764196" cy="3051808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963207" y="6103794"/>
              <a:ext cx="2764196" cy="3051808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0533"/>
    </mc:Choice>
    <mc:Fallback xmlns="">
      <p:transition spd="slow" advTm="80533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413626" y="3290473"/>
            <a:ext cx="3155666" cy="1334219"/>
            <a:chOff x="13413626" y="3290473"/>
            <a:chExt cx="3155666" cy="13342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413626" y="3290473"/>
              <a:ext cx="3155666" cy="13342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274021" y="3290473"/>
            <a:ext cx="3155666" cy="1334219"/>
            <a:chOff x="10274021" y="3290473"/>
            <a:chExt cx="3155666" cy="133421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274021" y="3290473"/>
              <a:ext cx="3155666" cy="133421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132143" y="3290473"/>
            <a:ext cx="3155666" cy="1334219"/>
            <a:chOff x="7132143" y="3290473"/>
            <a:chExt cx="3155666" cy="133421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32143" y="3290473"/>
              <a:ext cx="3155666" cy="133421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19643" y="944430"/>
            <a:ext cx="15846429" cy="85593"/>
            <a:chOff x="1219643" y="944430"/>
            <a:chExt cx="15846429" cy="8559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219643" y="944430"/>
              <a:ext cx="15846429" cy="8559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19643" y="9251316"/>
            <a:ext cx="15846429" cy="85593"/>
            <a:chOff x="1219643" y="9251316"/>
            <a:chExt cx="15846429" cy="8559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219643" y="9251316"/>
              <a:ext cx="15846429" cy="85593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53048" y="1652324"/>
            <a:ext cx="3669971" cy="2186295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97296" y="3794191"/>
            <a:ext cx="2525502" cy="806464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083530" y="6702252"/>
            <a:ext cx="3196261" cy="1979204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419662" y="6702252"/>
            <a:ext cx="2922861" cy="1979204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562759" y="6702252"/>
            <a:ext cx="2817585" cy="1979204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061435" y="3404304"/>
            <a:ext cx="2756256" cy="1015694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543314" y="3571859"/>
            <a:ext cx="2899375" cy="736860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385851" y="3534616"/>
            <a:ext cx="2580743" cy="895943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505363" y="4872817"/>
            <a:ext cx="3649490" cy="654461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505363" y="5945193"/>
            <a:ext cx="3285985" cy="1192994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505363" y="7642243"/>
            <a:ext cx="3749175" cy="118347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2480607" y="5100061"/>
            <a:ext cx="7010094" cy="85593"/>
            <a:chOff x="2480607" y="5100061"/>
            <a:chExt cx="7010094" cy="85593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5400000">
              <a:off x="2480607" y="5100061"/>
              <a:ext cx="7010094" cy="85593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7097858" y="2601734"/>
            <a:ext cx="4145111" cy="403149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7002058" y="1696572"/>
            <a:ext cx="4512587" cy="880340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7865025" y="4749331"/>
            <a:ext cx="1689901" cy="1689901"/>
            <a:chOff x="7865025" y="4749331"/>
            <a:chExt cx="1689901" cy="1689901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865025" y="4749331"/>
              <a:ext cx="1689901" cy="168990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004739" y="4774914"/>
            <a:ext cx="1500045" cy="1649271"/>
            <a:chOff x="11004739" y="4774914"/>
            <a:chExt cx="1500045" cy="1649271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1004739" y="4774914"/>
              <a:ext cx="1500045" cy="164927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3972986" y="4714242"/>
            <a:ext cx="1978924" cy="1709944"/>
            <a:chOff x="13972986" y="4714242"/>
            <a:chExt cx="1978924" cy="1709944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3972986" y="4714242"/>
              <a:ext cx="1978924" cy="170994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0947233" y="7699385"/>
            <a:ext cx="1760297" cy="663141"/>
            <a:chOff x="10947233" y="7699385"/>
            <a:chExt cx="1760297" cy="663141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0947233" y="7699385"/>
              <a:ext cx="1760297" cy="663141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4111310" y="7699385"/>
            <a:ext cx="1760297" cy="663141"/>
            <a:chOff x="14111310" y="7699385"/>
            <a:chExt cx="1760297" cy="663141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4111310" y="7699385"/>
              <a:ext cx="1760297" cy="663141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476673" y="4680715"/>
            <a:ext cx="1085832" cy="1085832"/>
            <a:chOff x="476673" y="4680715"/>
            <a:chExt cx="1085832" cy="1085832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476673" y="4680715"/>
              <a:ext cx="1085832" cy="1085832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476673" y="5896316"/>
            <a:ext cx="1085832" cy="1085832"/>
            <a:chOff x="476673" y="5896316"/>
            <a:chExt cx="1085832" cy="1085832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476673" y="5896316"/>
              <a:ext cx="1085832" cy="1085832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476673" y="7699385"/>
            <a:ext cx="1085832" cy="1085832"/>
            <a:chOff x="476673" y="7699385"/>
            <a:chExt cx="1085832" cy="1085832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476673" y="7699385"/>
              <a:ext cx="1085832" cy="1085832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6986"/>
    </mc:Choice>
    <mc:Fallback xmlns="">
      <p:transition spd="slow" advTm="106986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3AA9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1795607" y="-62217"/>
            <a:ext cx="7604717" cy="685609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86318" y="6437870"/>
            <a:ext cx="5415034" cy="1555844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073262" y="6680900"/>
            <a:ext cx="4171563" cy="120244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19643" y="9251316"/>
            <a:ext cx="15846429" cy="85593"/>
            <a:chOff x="1219643" y="9251316"/>
            <a:chExt cx="15846429" cy="8559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1219643" y="9251316"/>
              <a:ext cx="15846429" cy="8559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19643" y="944430"/>
            <a:ext cx="15846429" cy="85593"/>
            <a:chOff x="1219643" y="944430"/>
            <a:chExt cx="15846429" cy="8559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1219643" y="944430"/>
              <a:ext cx="15846429" cy="85593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192"/>
    </mc:Choice>
    <mc:Fallback xmlns="">
      <p:transition spd="slow" advTm="12192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3AA9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19643" y="944430"/>
            <a:ext cx="15846429" cy="85593"/>
            <a:chOff x="1219643" y="944430"/>
            <a:chExt cx="15846429" cy="855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219643" y="944430"/>
              <a:ext cx="15846429" cy="8559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19643" y="9251316"/>
            <a:ext cx="15846429" cy="85593"/>
            <a:chOff x="1219643" y="9251316"/>
            <a:chExt cx="15846429" cy="8559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219643" y="9251316"/>
              <a:ext cx="15846429" cy="8559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950528" y="3711838"/>
            <a:ext cx="13968801" cy="936462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824931" y="1616040"/>
            <a:ext cx="2597757" cy="3085714"/>
            <a:chOff x="7824931" y="1616040"/>
            <a:chExt cx="2597757" cy="308571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824931" y="1616040"/>
              <a:ext cx="2597757" cy="3085714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180"/>
    </mc:Choice>
    <mc:Fallback xmlns="">
      <p:transition spd="slow" advTm="1718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3AA9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19643" y="944430"/>
            <a:ext cx="15846429" cy="85593"/>
            <a:chOff x="1219643" y="944430"/>
            <a:chExt cx="15846429" cy="855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219643" y="944430"/>
              <a:ext cx="15846429" cy="8559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19643" y="9251316"/>
            <a:ext cx="15846429" cy="85593"/>
            <a:chOff x="1219643" y="9251316"/>
            <a:chExt cx="15846429" cy="8559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219643" y="9251316"/>
              <a:ext cx="15846429" cy="8559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852902" y="2175027"/>
            <a:ext cx="5452964" cy="201321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685074" y="1273183"/>
            <a:ext cx="915566" cy="1087544"/>
            <a:chOff x="8685074" y="1273183"/>
            <a:chExt cx="915566" cy="108754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685074" y="1273183"/>
              <a:ext cx="915566" cy="1087544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7422" y="4403372"/>
            <a:ext cx="9070881" cy="4086433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001903" y="3995284"/>
            <a:ext cx="7446569" cy="404121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862887" y="5104762"/>
            <a:ext cx="2559940" cy="2559940"/>
            <a:chOff x="7862887" y="5104762"/>
            <a:chExt cx="2559940" cy="255994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862887" y="5104762"/>
              <a:ext cx="2559940" cy="255994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547096" y="6628385"/>
            <a:ext cx="4952381" cy="355120"/>
            <a:chOff x="11547096" y="6628385"/>
            <a:chExt cx="4952381" cy="35512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547096" y="6628385"/>
              <a:ext cx="4952381" cy="355120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720455" y="7721193"/>
            <a:ext cx="8438614" cy="152913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238"/>
    </mc:Choice>
    <mc:Fallback xmlns="">
      <p:transition spd="slow" advTm="31238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19643" y="944430"/>
            <a:ext cx="15846429" cy="85593"/>
            <a:chOff x="1219643" y="944430"/>
            <a:chExt cx="15846429" cy="855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219643" y="944430"/>
              <a:ext cx="15846429" cy="8559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19643" y="9251316"/>
            <a:ext cx="15846429" cy="85593"/>
            <a:chOff x="1219643" y="9251316"/>
            <a:chExt cx="15846429" cy="8559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219643" y="9251316"/>
              <a:ext cx="15846429" cy="8559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53047" y="1652324"/>
            <a:ext cx="6865954" cy="136153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522222" y="2215625"/>
            <a:ext cx="3902623" cy="59749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475448" y="2825659"/>
            <a:ext cx="13334818" cy="2317198"/>
            <a:chOff x="2475448" y="2825659"/>
            <a:chExt cx="13334818" cy="231719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475448" y="2825659"/>
              <a:ext cx="13334818" cy="2317198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238766" y="6668931"/>
            <a:ext cx="3532871" cy="68321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398446" y="5165266"/>
            <a:ext cx="9488823" cy="4108458"/>
            <a:chOff x="4398446" y="5165266"/>
            <a:chExt cx="9488823" cy="410845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398446" y="5165266"/>
              <a:ext cx="9488823" cy="410845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456822" y="3462955"/>
            <a:ext cx="2588156" cy="2588156"/>
            <a:chOff x="15456822" y="3462955"/>
            <a:chExt cx="2588156" cy="258815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5400000">
              <a:off x="15456822" y="3462955"/>
              <a:ext cx="2588156" cy="2588156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762"/>
    </mc:Choice>
    <mc:Fallback xmlns="">
      <p:transition spd="slow" advTm="45762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56</TotalTime>
  <Words>0</Words>
  <Application>Microsoft Office PowerPoint</Application>
  <PresentationFormat>사용자 지정</PresentationFormat>
  <Paragraphs>0</Paragraphs>
  <Slides>26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29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2018100942@office.khu.ac.kr</cp:lastModifiedBy>
  <cp:revision>5</cp:revision>
  <dcterms:created xsi:type="dcterms:W3CDTF">2023-06-08T11:03:08Z</dcterms:created>
  <dcterms:modified xsi:type="dcterms:W3CDTF">2023-06-08T03:13:03Z</dcterms:modified>
</cp:coreProperties>
</file>